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B036BFD-415E-4A46-8480-75D98CDFBCC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6222ED3-7900-4015-B462-F815DB19A7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6BFD-415E-4A46-8480-75D98CDFBCC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2ED3-7900-4015-B462-F815DB19A7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6BFD-415E-4A46-8480-75D98CDFBCC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2ED3-7900-4015-B462-F815DB19A7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B036BFD-415E-4A46-8480-75D98CDFBCC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2ED3-7900-4015-B462-F815DB19A7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B036BFD-415E-4A46-8480-75D98CDFBCC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6222ED3-7900-4015-B462-F815DB19A7D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B036BFD-415E-4A46-8480-75D98CDFBCC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6222ED3-7900-4015-B462-F815DB19A7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B036BFD-415E-4A46-8480-75D98CDFBCC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6222ED3-7900-4015-B462-F815DB19A7D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6BFD-415E-4A46-8480-75D98CDFBCC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2ED3-7900-4015-B462-F815DB19A7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B036BFD-415E-4A46-8480-75D98CDFBCC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6222ED3-7900-4015-B462-F815DB19A7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B036BFD-415E-4A46-8480-75D98CDFBCC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6222ED3-7900-4015-B462-F815DB19A7D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B036BFD-415E-4A46-8480-75D98CDFBCC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6222ED3-7900-4015-B462-F815DB19A7D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B036BFD-415E-4A46-8480-75D98CDFBCC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6222ED3-7900-4015-B462-F815DB19A7D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Mass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The amount of matter in an object</a:t>
            </a:r>
            <a:r>
              <a:rPr lang="en-US" sz="6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62108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7239000" cy="1362075"/>
          </a:xfrm>
        </p:spPr>
        <p:txBody>
          <a:bodyPr>
            <a:noAutofit/>
          </a:bodyPr>
          <a:lstStyle/>
          <a:p>
            <a:r>
              <a:rPr lang="en-US" sz="8800" dirty="0" smtClean="0"/>
              <a:t>Weight</a:t>
            </a:r>
            <a:endParaRPr lang="en-US" sz="8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90800"/>
            <a:ext cx="8001000" cy="4005264"/>
          </a:xfrm>
        </p:spPr>
        <p:txBody>
          <a:bodyPr>
            <a:normAutofit/>
          </a:bodyPr>
          <a:lstStyle/>
          <a:p>
            <a:r>
              <a:rPr lang="en-US" sz="6000" dirty="0" smtClean="0"/>
              <a:t>A measure of the pull of gravity on an object.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92719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Density</a:t>
            </a:r>
            <a:endParaRPr lang="en-US" sz="6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143000" y="4114800"/>
            <a:ext cx="7333488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Density = Mass / Volume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685800"/>
            <a:ext cx="7315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The mass of a substance divided by its volume.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352880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Volume</a:t>
            </a:r>
            <a:endParaRPr lang="en-US" sz="6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9927" y="914400"/>
            <a:ext cx="7333488" cy="838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Volume = Length x Width x Height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149927" y="3352800"/>
            <a:ext cx="7239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The amount of space that an object takes up.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6901147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</TotalTime>
  <Words>55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Mass</vt:lpstr>
      <vt:lpstr>Weight</vt:lpstr>
      <vt:lpstr>Density</vt:lpstr>
      <vt:lpstr>Volume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Mass</dc:title>
  <dc:creator>mcroy</dc:creator>
  <cp:lastModifiedBy>tlawless</cp:lastModifiedBy>
  <cp:revision>3</cp:revision>
  <cp:lastPrinted>2014-03-10T17:16:23Z</cp:lastPrinted>
  <dcterms:created xsi:type="dcterms:W3CDTF">2014-03-10T17:04:23Z</dcterms:created>
  <dcterms:modified xsi:type="dcterms:W3CDTF">2014-03-10T20:13:40Z</dcterms:modified>
</cp:coreProperties>
</file>